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5BBE68-3A78-4263-9605-ECE131E52585}" type="datetimeFigureOut">
              <a:rPr lang="fr-FR" smtClean="0"/>
              <a:pPr/>
              <a:t>18/03/2015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12528A-7623-4037-ABD9-1655A10883A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BBE68-3A78-4263-9605-ECE131E52585}" type="datetimeFigureOut">
              <a:rPr lang="fr-FR" smtClean="0"/>
              <a:pPr/>
              <a:t>18/03/2015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2528A-7623-4037-ABD9-1655A10883A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annier\Desktop\Photos igny 2015\P1050503.JPG"/>
          <p:cNvPicPr>
            <a:picLocks noChangeAspect="1" noChangeArrowheads="1"/>
          </p:cNvPicPr>
          <p:nvPr/>
        </p:nvPicPr>
        <p:blipFill>
          <a:blip r:embed="rId2" cstate="print"/>
          <a:srcRect/>
          <a:stretch>
            <a:fillRect/>
          </a:stretch>
        </p:blipFill>
        <p:spPr bwMode="auto">
          <a:xfrm>
            <a:off x="0" y="-1"/>
            <a:ext cx="6876256" cy="5013177"/>
          </a:xfrm>
          <a:prstGeom prst="rect">
            <a:avLst/>
          </a:prstGeom>
          <a:noFill/>
        </p:spPr>
      </p:pic>
      <p:sp>
        <p:nvSpPr>
          <p:cNvPr id="7" name="Titre 1"/>
          <p:cNvSpPr txBox="1">
            <a:spLocks/>
          </p:cNvSpPr>
          <p:nvPr/>
        </p:nvSpPr>
        <p:spPr>
          <a:xfrm>
            <a:off x="6876256" y="0"/>
            <a:ext cx="2267744" cy="5013176"/>
          </a:xfrm>
          <a:prstGeom prst="rect">
            <a:avLst/>
          </a:prstGeom>
          <a:solidFill>
            <a:schemeClr val="accent3">
              <a:lumMod val="75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lang="fr-FR" b="1" dirty="0" smtClean="0">
                <a:latin typeface="Arial Black" pitchFamily="34" charset="0"/>
                <a:ea typeface="+mj-ea"/>
                <a:cs typeface="Arial" pitchFamily="34" charset="0"/>
              </a:rPr>
              <a:t>TOURNOI</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b="1" dirty="0" smtClean="0">
                <a:latin typeface="Arial Black" pitchFamily="34" charset="0"/>
                <a:ea typeface="+mj-ea"/>
                <a:cs typeface="Arial" pitchFamily="34" charset="0"/>
              </a:rPr>
              <a:t>D’ </a:t>
            </a:r>
            <a:r>
              <a:rPr lang="fr-FR" b="1" dirty="0" smtClean="0">
                <a:latin typeface="Arial Black" pitchFamily="34" charset="0"/>
                <a:ea typeface="+mj-ea"/>
                <a:cs typeface="Arial" pitchFamily="34" charset="0"/>
              </a:rPr>
              <a:t>Igny</a:t>
            </a:r>
            <a:endParaRPr kumimoji="0" lang="fr-FR"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b="1" dirty="0" smtClean="0">
                <a:latin typeface="Arial" pitchFamily="34" charset="0"/>
                <a:ea typeface="+mj-ea"/>
                <a:cs typeface="Arial" pitchFamily="34" charset="0"/>
              </a:rPr>
              <a:t>Dimanche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15</a:t>
            </a:r>
            <a:r>
              <a:rPr kumimoji="0" lang="fr-FR" b="1" i="0" u="none" strike="noStrike" kern="1200" cap="none" spc="0" normalizeH="0" noProof="0" dirty="0" smtClean="0">
                <a:ln>
                  <a:noFill/>
                </a:ln>
                <a:solidFill>
                  <a:schemeClr val="tx1"/>
                </a:solidFill>
                <a:effectLst/>
                <a:uLnTx/>
                <a:uFillTx/>
                <a:latin typeface="Arial" pitchFamily="34" charset="0"/>
                <a:ea typeface="+mj-ea"/>
                <a:cs typeface="Arial" pitchFamily="34" charset="0"/>
              </a:rPr>
              <a:t> </a:t>
            </a:r>
            <a:r>
              <a:rPr lang="fr-FR" b="1" noProof="0" dirty="0" smtClean="0">
                <a:latin typeface="Arial" pitchFamily="34" charset="0"/>
                <a:ea typeface="+mj-ea"/>
                <a:cs typeface="Arial" pitchFamily="34" charset="0"/>
              </a:rPr>
              <a:t>m</a:t>
            </a:r>
            <a:r>
              <a:rPr lang="fr-FR" b="1" dirty="0" smtClean="0">
                <a:latin typeface="Arial" pitchFamily="34" charset="0"/>
                <a:ea typeface="+mj-ea"/>
                <a:cs typeface="Arial" pitchFamily="34" charset="0"/>
              </a:rPr>
              <a:t>ars</a:t>
            </a:r>
            <a:endParaRPr lang="fr-FR" b="1" dirty="0" smtClean="0">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2015</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b="1" dirty="0" smtClean="0">
                <a:latin typeface="Arial" pitchFamily="34" charset="0"/>
                <a:ea typeface="+mj-ea"/>
                <a:cs typeface="Arial" pitchFamily="34" charset="0"/>
              </a:rPr>
              <a:t>Equipe Pré-poussine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smtClean="0">
                <a:ln>
                  <a:noFill/>
                </a:ln>
                <a:solidFill>
                  <a:schemeClr val="tx1"/>
                </a:solidFill>
                <a:effectLst/>
                <a:uLnTx/>
                <a:uFillTx/>
                <a:latin typeface="Arial Black" pitchFamily="34" charset="0"/>
                <a:ea typeface="+mj-ea"/>
                <a:cs typeface="Arial" pitchFamily="34" charset="0"/>
              </a:rPr>
              <a:t>1</a:t>
            </a:r>
            <a:r>
              <a:rPr kumimoji="0" lang="fr-FR" sz="2800" b="1" i="0" u="none" strike="noStrike" kern="1200" cap="none" spc="0" normalizeH="0" baseline="30000" noProof="0" smtClean="0">
                <a:ln>
                  <a:noFill/>
                </a:ln>
                <a:solidFill>
                  <a:schemeClr val="tx1"/>
                </a:solidFill>
                <a:effectLst/>
                <a:uLnTx/>
                <a:uFillTx/>
                <a:latin typeface="Arial Black" pitchFamily="34" charset="0"/>
                <a:ea typeface="+mj-ea"/>
                <a:cs typeface="Arial" pitchFamily="34" charset="0"/>
              </a:rPr>
              <a:t>ère</a:t>
            </a:r>
            <a:endParaRPr kumimoji="0" lang="fr-FR" sz="2800" b="1" i="0" u="none" strike="noStrike" kern="1200" cap="none" spc="0" normalizeH="0" baseline="0" noProof="0" dirty="0" smtClean="0">
              <a:ln>
                <a:noFill/>
              </a:ln>
              <a:solidFill>
                <a:schemeClr val="tx1"/>
              </a:solidFill>
              <a:effectLst/>
              <a:uLnTx/>
              <a:uFillTx/>
              <a:latin typeface="Arial Black"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sz="1600" b="1" dirty="0" smtClean="0">
                <a:latin typeface="Arial" pitchFamily="34" charset="0"/>
                <a:ea typeface="+mj-ea"/>
                <a:cs typeface="Arial" pitchFamily="34" charset="0"/>
              </a:rPr>
              <a:t>(Tristan PERRON, Jeanne GASTRIN-ROUILLE, Théo SCOLA, Antonin JEAULMES, Djalil ROUAG) </a:t>
            </a:r>
            <a:endParaRPr kumimoji="0" lang="fr-FR" sz="1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3" name="Sous-titre 2"/>
          <p:cNvSpPr>
            <a:spLocks noGrp="1"/>
          </p:cNvSpPr>
          <p:nvPr>
            <p:ph type="subTitle" idx="1"/>
          </p:nvPr>
        </p:nvSpPr>
        <p:spPr>
          <a:xfrm>
            <a:off x="0" y="4869160"/>
            <a:ext cx="9144000" cy="1988840"/>
          </a:xfrm>
          <a:solidFill>
            <a:schemeClr val="tx2">
              <a:lumMod val="20000"/>
              <a:lumOff val="80000"/>
            </a:schemeClr>
          </a:solidFill>
        </p:spPr>
        <p:txBody>
          <a:bodyPr>
            <a:noAutofit/>
          </a:bodyPr>
          <a:lstStyle/>
          <a:p>
            <a:pPr algn="l"/>
            <a:r>
              <a:rPr lang="fr-FR" sz="1700" dirty="0" smtClean="0">
                <a:solidFill>
                  <a:schemeClr val="tx1"/>
                </a:solidFill>
              </a:rPr>
              <a:t>Ils peuvent avoir le sourire les pré-poussins de l’équipe de </a:t>
            </a:r>
            <a:r>
              <a:rPr lang="fr-FR" sz="1700" dirty="0" err="1" smtClean="0">
                <a:solidFill>
                  <a:schemeClr val="tx1"/>
                </a:solidFill>
              </a:rPr>
              <a:t>Chilly</a:t>
            </a:r>
            <a:r>
              <a:rPr lang="fr-FR" sz="1700" dirty="0" smtClean="0">
                <a:solidFill>
                  <a:schemeClr val="tx1"/>
                </a:solidFill>
              </a:rPr>
              <a:t>-Morangis… Ce fut de haute lutte qu’ils se sont débarrassé de leurs 5 autres adversaires. Leurs 3 premiers combats furent une bonne mise en jambe, même si à aucun moment ce fut une partie de rigolade… MAIS les 2 derniers affrontements secouèrent grandement nos  petits samouraïs et ce n’est qu’au prix de beaucoup de courage pour ne pas que le mental flanche, qu’ils ont arraché une belle victoire devant nos habituels adversaires, Igny, </a:t>
            </a:r>
            <a:r>
              <a:rPr lang="fr-FR" sz="1700" dirty="0" err="1" smtClean="0">
                <a:solidFill>
                  <a:schemeClr val="tx1"/>
                </a:solidFill>
              </a:rPr>
              <a:t>Viliers</a:t>
            </a:r>
            <a:r>
              <a:rPr lang="fr-FR" sz="1700" dirty="0" smtClean="0">
                <a:solidFill>
                  <a:schemeClr val="tx1"/>
                </a:solidFill>
              </a:rPr>
              <a:t> le </a:t>
            </a:r>
            <a:r>
              <a:rPr lang="fr-FR" sz="1700" dirty="0" err="1" smtClean="0">
                <a:solidFill>
                  <a:schemeClr val="tx1"/>
                </a:solidFill>
              </a:rPr>
              <a:t>Bacle</a:t>
            </a:r>
            <a:r>
              <a:rPr lang="fr-FR" sz="1700" dirty="0" smtClean="0">
                <a:solidFill>
                  <a:schemeClr val="tx1"/>
                </a:solidFill>
              </a:rPr>
              <a:t> et les </a:t>
            </a:r>
            <a:r>
              <a:rPr lang="fr-FR" sz="1700" dirty="0" err="1" smtClean="0">
                <a:solidFill>
                  <a:schemeClr val="tx1"/>
                </a:solidFill>
              </a:rPr>
              <a:t>Ulis</a:t>
            </a:r>
            <a:r>
              <a:rPr lang="fr-FR" sz="1700" dirty="0" smtClean="0">
                <a:solidFill>
                  <a:schemeClr val="tx1"/>
                </a:solidFill>
              </a:rPr>
              <a:t>.   On peut être fiers d’eux, parce que c’est dans la douleur que les victoires ont plus de prix </a:t>
            </a:r>
            <a:r>
              <a:rPr lang="fr-FR" sz="1700" dirty="0" smtClean="0">
                <a:solidFill>
                  <a:schemeClr val="tx1"/>
                </a:solidFill>
              </a:rPr>
              <a:t>!    </a:t>
            </a:r>
            <a:r>
              <a:rPr lang="fr-FR" sz="1700" dirty="0" smtClean="0">
                <a:solidFill>
                  <a:schemeClr val="tx1"/>
                </a:solidFill>
              </a:rPr>
              <a:t>BRAVO !    Rendez-vous le 29 mars à Longjumeau en individuel !</a:t>
            </a:r>
            <a:endParaRPr lang="fr-FR" sz="1700"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156</Words>
  <Application>Microsoft Office PowerPoint</Application>
  <PresentationFormat>Affichage à l'écran (4:3)</PresentationFormat>
  <Paragraphs>11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Company>UPEC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TOURNOI  de  BALLANCOURT</dc:title>
  <dc:creator>Mannier</dc:creator>
  <cp:lastModifiedBy>Mannier</cp:lastModifiedBy>
  <cp:revision>20</cp:revision>
  <dcterms:created xsi:type="dcterms:W3CDTF">2013-12-16T13:37:30Z</dcterms:created>
  <dcterms:modified xsi:type="dcterms:W3CDTF">2015-03-18T14:58:39Z</dcterms:modified>
</cp:coreProperties>
</file>