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686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B146F-8929-48FB-8559-78E592887DFF}" type="datetimeFigureOut">
              <a:rPr lang="fr-FR" smtClean="0"/>
              <a:pPr/>
              <a:t>28/11/2016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1BF10-FE64-4B1E-8108-28B0910C2B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nnier\Desktop\Photos Champts Essonne 2016\Légers champ Esson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32240" cy="6935493"/>
          </a:xfrm>
          <a:prstGeom prst="rect">
            <a:avLst/>
          </a:prstGeom>
          <a:noFill/>
        </p:spPr>
      </p:pic>
      <p:sp>
        <p:nvSpPr>
          <p:cNvPr id="7" name="Sous-titre 2"/>
          <p:cNvSpPr txBox="1">
            <a:spLocks/>
          </p:cNvSpPr>
          <p:nvPr/>
        </p:nvSpPr>
        <p:spPr>
          <a:xfrm>
            <a:off x="216024" y="4005064"/>
            <a:ext cx="7236296" cy="98072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7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6732240" y="0"/>
            <a:ext cx="2411760" cy="6885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4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Les poussins </a:t>
            </a:r>
            <a:r>
              <a:rPr lang="fr-FR" sz="27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(lourds)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70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3èmes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90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des CHAMPIONNATS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9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de L’ESSON</a:t>
            </a:r>
            <a:r>
              <a:rPr lang="fr-FR" sz="2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400" dirty="0" smtClean="0">
              <a:solidFill>
                <a:schemeClr val="tx2">
                  <a:lumMod val="50000"/>
                </a:schemeClr>
              </a:solidFill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6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ea typeface="+mj-ea"/>
                <a:cs typeface="+mj-cs"/>
              </a:rPr>
              <a:t>Samedi 26 novembre 2016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100" b="1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1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Mathieu CORMIER, Gauthier MOCQUOT, Robin CHARDON, Albert </a:t>
            </a:r>
            <a:r>
              <a:rPr lang="fr-FR" sz="21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BARSAN, </a:t>
            </a:r>
            <a:r>
              <a:rPr lang="fr-FR" sz="21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Jalil</a:t>
            </a:r>
            <a:r>
              <a:rPr lang="fr-FR" sz="2100" b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ROUAG </a:t>
            </a:r>
            <a:r>
              <a:rPr lang="fr-FR" sz="21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et Julien MOREAU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31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UPEC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TOURNOI de JUVISY  (Dimanche 9 décembre 2012)</dc:title>
  <dc:creator>Mannier</dc:creator>
  <cp:lastModifiedBy>Mannier</cp:lastModifiedBy>
  <cp:revision>30</cp:revision>
  <dcterms:created xsi:type="dcterms:W3CDTF">2012-12-18T06:22:58Z</dcterms:created>
  <dcterms:modified xsi:type="dcterms:W3CDTF">2016-11-28T13:56:26Z</dcterms:modified>
</cp:coreProperties>
</file>