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0DB146F-8929-48FB-8559-78E592887DFF}" type="datetimeFigureOut">
              <a:rPr lang="fr-FR" smtClean="0"/>
              <a:pPr/>
              <a:t>26/11/2017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F1BF10-FE64-4B1E-8108-28B0910C2B5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B146F-8929-48FB-8559-78E592887DFF}" type="datetimeFigureOut">
              <a:rPr lang="fr-FR" smtClean="0"/>
              <a:pPr/>
              <a:t>26/11/2017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1BF10-FE64-4B1E-8108-28B0910C2B5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6672"/>
            <a:ext cx="9144000" cy="5154706"/>
          </a:xfrm>
          <a:prstGeom prst="rect">
            <a:avLst/>
          </a:prstGeom>
        </p:spPr>
      </p:pic>
      <p:sp>
        <p:nvSpPr>
          <p:cNvPr id="9" name="Titre 1"/>
          <p:cNvSpPr txBox="1">
            <a:spLocks/>
          </p:cNvSpPr>
          <p:nvPr/>
        </p:nvSpPr>
        <p:spPr>
          <a:xfrm>
            <a:off x="0" y="0"/>
            <a:ext cx="9144000" cy="908720"/>
          </a:xfrm>
          <a:prstGeom prst="rect">
            <a:avLst/>
          </a:prstGeom>
          <a:solidFill>
            <a:schemeClr val="accent4">
              <a:lumMod val="40000"/>
              <a:lumOff val="60000"/>
            </a:schemeClr>
          </a:solidFill>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2100" dirty="0" smtClean="0">
                <a:solidFill>
                  <a:schemeClr val="tx2">
                    <a:lumMod val="50000"/>
                  </a:schemeClr>
                </a:solidFill>
                <a:latin typeface="Arial" panose="020B0604020202020204" pitchFamily="34" charset="0"/>
                <a:ea typeface="+mj-ea"/>
                <a:cs typeface="Arial" panose="020B0604020202020204" pitchFamily="34" charset="0"/>
              </a:rPr>
              <a:t>Les poussins de </a:t>
            </a:r>
            <a:r>
              <a:rPr lang="fr-FR" sz="2100" dirty="0" smtClean="0">
                <a:solidFill>
                  <a:schemeClr val="tx2">
                    <a:lumMod val="50000"/>
                  </a:schemeClr>
                </a:solidFill>
                <a:latin typeface="Arial" panose="020B0604020202020204" pitchFamily="34" charset="0"/>
                <a:ea typeface="+mj-ea"/>
                <a:cs typeface="Arial" panose="020B0604020202020204" pitchFamily="34" charset="0"/>
              </a:rPr>
              <a:t>CHILLY-MAZARIN-MORANGIS</a:t>
            </a:r>
            <a:endParaRPr lang="fr-FR" sz="2100" dirty="0" smtClean="0">
              <a:solidFill>
                <a:schemeClr val="tx2">
                  <a:lumMod val="50000"/>
                </a:schemeClr>
              </a:solidFill>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fr-FR" sz="2700" dirty="0" smtClean="0">
                <a:solidFill>
                  <a:schemeClr val="tx2">
                    <a:lumMod val="50000"/>
                  </a:schemeClr>
                </a:solidFill>
                <a:latin typeface="Arial Black" pitchFamily="34" charset="0"/>
                <a:ea typeface="+mj-ea"/>
                <a:cs typeface="+mj-cs"/>
              </a:rPr>
              <a:t>Champions de l’Essonne par équipes ! ! !</a:t>
            </a:r>
            <a:endParaRPr lang="fr-FR" sz="2700" dirty="0" smtClean="0">
              <a:solidFill>
                <a:schemeClr val="tx2">
                  <a:lumMod val="50000"/>
                </a:schemeClr>
              </a:solidFill>
              <a:latin typeface="Arial Black" pitchFamily="34"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fr-FR" sz="1600" dirty="0" smtClean="0">
                <a:solidFill>
                  <a:schemeClr val="tx2">
                    <a:lumMod val="50000"/>
                  </a:schemeClr>
                </a:solidFill>
                <a:latin typeface="Arial Black" pitchFamily="34" charset="0"/>
                <a:ea typeface="+mj-ea"/>
                <a:cs typeface="+mj-cs"/>
              </a:rPr>
              <a:t>Samedi 25 novembre </a:t>
            </a:r>
            <a:r>
              <a:rPr lang="fr-FR" sz="1600" dirty="0" smtClean="0">
                <a:solidFill>
                  <a:schemeClr val="tx2">
                    <a:lumMod val="50000"/>
                  </a:schemeClr>
                </a:solidFill>
                <a:latin typeface="Arial Black" pitchFamily="34" charset="0"/>
                <a:ea typeface="+mj-ea"/>
                <a:cs typeface="+mj-cs"/>
              </a:rPr>
              <a:t>2017</a:t>
            </a:r>
            <a:endParaRPr lang="fr-FR" sz="1600" dirty="0" smtClean="0">
              <a:solidFill>
                <a:schemeClr val="tx2">
                  <a:lumMod val="50000"/>
                </a:schemeClr>
              </a:solidFill>
              <a:latin typeface="Arial Black" pitchFamily="34" charset="0"/>
              <a:ea typeface="+mj-ea"/>
              <a:cs typeface="+mj-cs"/>
            </a:endParaRPr>
          </a:p>
        </p:txBody>
      </p:sp>
      <p:sp>
        <p:nvSpPr>
          <p:cNvPr id="6" name="Titre 1"/>
          <p:cNvSpPr txBox="1">
            <a:spLocks/>
          </p:cNvSpPr>
          <p:nvPr/>
        </p:nvSpPr>
        <p:spPr>
          <a:xfrm>
            <a:off x="0" y="5517232"/>
            <a:ext cx="9144000" cy="1584176"/>
          </a:xfrm>
          <a:prstGeom prst="rect">
            <a:avLst/>
          </a:prstGeom>
          <a:solidFill>
            <a:schemeClr val="accent3">
              <a:lumMod val="40000"/>
              <a:lumOff val="60000"/>
            </a:schemeClr>
          </a:solidFill>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1400" dirty="0" smtClean="0">
                <a:solidFill>
                  <a:schemeClr val="tx2">
                    <a:lumMod val="50000"/>
                  </a:schemeClr>
                </a:solidFill>
                <a:latin typeface="Arial" panose="020B0604020202020204" pitchFamily="34" charset="0"/>
                <a:ea typeface="+mj-ea"/>
                <a:cs typeface="Arial" panose="020B0604020202020204" pitchFamily="34" charset="0"/>
              </a:rPr>
              <a:t>L’Essonne est régulièrement classée meilleur département Français au nombre de licenciés judo et en terme de résultats en compétition…, alors quand nos petits nous gratifient d’un titre de champions de l’Essonne pas équipes, c’est une récompense pour les efforts de formation que réalise le club depuis plus de 40 ans.</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1400" dirty="0" smtClean="0">
                <a:solidFill>
                  <a:schemeClr val="tx2">
                    <a:lumMod val="50000"/>
                  </a:schemeClr>
                </a:solidFill>
                <a:latin typeface="Arial" panose="020B0604020202020204" pitchFamily="34" charset="0"/>
                <a:ea typeface="+mj-ea"/>
                <a:cs typeface="Arial" panose="020B0604020202020204" pitchFamily="34" charset="0"/>
              </a:rPr>
              <a:t>Avec 2 forfaits dans l’équipe et 6 vaillants combats, nous finissons la journée avec une ½ finale serrée contre nos meilleurs ennemis de Ste Geneviève et une finale non moins acharnée contre FLAM.</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1400" dirty="0" smtClean="0">
                <a:solidFill>
                  <a:schemeClr val="tx2">
                    <a:lumMod val="50000"/>
                  </a:schemeClr>
                </a:solidFill>
                <a:latin typeface="Arial" panose="020B0604020202020204" pitchFamily="34" charset="0"/>
                <a:ea typeface="+mj-ea"/>
                <a:cs typeface="Arial" panose="020B0604020202020204" pitchFamily="34" charset="0"/>
              </a:rPr>
              <a:t>Nos samouraïs du jour, étaient </a:t>
            </a:r>
            <a:r>
              <a:rPr lang="fr-FR" sz="1400" b="1" dirty="0" smtClean="0">
                <a:solidFill>
                  <a:schemeClr val="tx2">
                    <a:lumMod val="50000"/>
                  </a:schemeClr>
                </a:solidFill>
                <a:latin typeface="Arial" panose="020B0604020202020204" pitchFamily="34" charset="0"/>
                <a:ea typeface="+mj-ea"/>
                <a:cs typeface="Arial" panose="020B0604020202020204" pitchFamily="34" charset="0"/>
              </a:rPr>
              <a:t>Ismaël OUATTARA, Thibaut SCZEPANIAK, Clara MONSET, Thomas MORNY, Livia BINI, Ahmed HAMDAOUI, Dina HAMDAOUI, Romain BOURZAT et Charles CANTON     </a:t>
            </a:r>
            <a:r>
              <a:rPr lang="fr-FR" sz="1400" dirty="0" smtClean="0">
                <a:solidFill>
                  <a:schemeClr val="tx2">
                    <a:lumMod val="50000"/>
                  </a:schemeClr>
                </a:solidFill>
                <a:latin typeface="Arial" panose="020B0604020202020204" pitchFamily="34" charset="0"/>
                <a:ea typeface="+mj-ea"/>
                <a:cs typeface="Arial" panose="020B0604020202020204" pitchFamily="34" charset="0"/>
              </a:rPr>
              <a:t>Bravo ! Bravo ! Bravo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fr-FR" sz="1200" b="1" dirty="0" smtClean="0">
              <a:solidFill>
                <a:schemeClr val="tx2">
                  <a:lumMod val="50000"/>
                </a:schemeClr>
              </a:solidFill>
              <a:latin typeface="Arial" panose="020B0604020202020204" pitchFamily="34" charset="0"/>
              <a:ea typeface="+mj-ea"/>
              <a:cs typeface="Arial" panose="020B0604020202020204"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142</Words>
  <Application>Microsoft Office PowerPoint</Application>
  <PresentationFormat>Affichage à l'écran (4:3)</PresentationFormat>
  <Paragraphs>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Arial Black</vt:lpstr>
      <vt:lpstr>Calibri</vt:lpstr>
      <vt:lpstr>Thème Office</vt:lpstr>
      <vt:lpstr>Présentation PowerPoint</vt:lpstr>
    </vt:vector>
  </TitlesOfParts>
  <Company>UPEC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TOURNOI de JUVISY  (Dimanche 9 décembre 2012)</dc:title>
  <dc:creator>Mannier</dc:creator>
  <cp:lastModifiedBy>Bruno Mannier</cp:lastModifiedBy>
  <cp:revision>37</cp:revision>
  <dcterms:created xsi:type="dcterms:W3CDTF">2012-12-18T06:22:58Z</dcterms:created>
  <dcterms:modified xsi:type="dcterms:W3CDTF">2017-11-26T16:00:10Z</dcterms:modified>
</cp:coreProperties>
</file>