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80" autoAdjust="0"/>
  </p:normalViewPr>
  <p:slideViewPr>
    <p:cSldViewPr>
      <p:cViewPr varScale="1">
        <p:scale>
          <a:sx n="67" d="100"/>
          <a:sy n="67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B1FFD-0225-4B30-B0DC-7B97B8B8D184}" type="datetimeFigureOut">
              <a:rPr lang="fr-FR"/>
              <a:pPr>
                <a:defRPr/>
              </a:pPr>
              <a:t>11/12/2017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84035-2CA4-4967-B5FD-7649E6E6AAC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A09CE-5E64-45EB-9965-313A1F47275B}" type="datetimeFigureOut">
              <a:rPr lang="fr-FR"/>
              <a:pPr>
                <a:defRPr/>
              </a:pPr>
              <a:t>11/12/2017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95D8C-F879-4EB7-91F1-2B13D43ADE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5E840-EE21-40E7-9B47-95F12C984CEC}" type="datetimeFigureOut">
              <a:rPr lang="fr-FR"/>
              <a:pPr>
                <a:defRPr/>
              </a:pPr>
              <a:t>11/12/2017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9A229-926D-4FF3-B593-948600E333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7F171-8BFE-4064-8EFE-52A3E59791A7}" type="datetimeFigureOut">
              <a:rPr lang="fr-FR"/>
              <a:pPr>
                <a:defRPr/>
              </a:pPr>
              <a:t>11/12/2017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646F-B535-4B71-B192-5E6A33928E1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07E9B-5FDE-459A-A60B-6915D29C3A83}" type="datetimeFigureOut">
              <a:rPr lang="fr-FR"/>
              <a:pPr>
                <a:defRPr/>
              </a:pPr>
              <a:t>11/12/2017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507A9-FA96-4B5B-B030-5FB80FF51A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17CB1-7F7B-4728-BC60-64762296155C}" type="datetimeFigureOut">
              <a:rPr lang="fr-FR"/>
              <a:pPr>
                <a:defRPr/>
              </a:pPr>
              <a:t>11/12/2017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6E0E4-C666-4391-9BE7-75C20A4EADE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EB86F-2BED-4D1F-BC22-FD6CE5904FDF}" type="datetimeFigureOut">
              <a:rPr lang="fr-FR"/>
              <a:pPr>
                <a:defRPr/>
              </a:pPr>
              <a:t>11/12/2017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ECFBE-42AA-41F8-AF78-0187ABD8020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40F22-16FF-429E-89FF-4D7D4BFFF4F6}" type="datetimeFigureOut">
              <a:rPr lang="fr-FR"/>
              <a:pPr>
                <a:defRPr/>
              </a:pPr>
              <a:t>11/12/2017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AACF4-7DBA-4D24-AD82-E262F9F846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64CF9-B755-4CE3-84CE-266B62C78C28}" type="datetimeFigureOut">
              <a:rPr lang="fr-FR"/>
              <a:pPr>
                <a:defRPr/>
              </a:pPr>
              <a:t>11/12/2017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4AA5E-6CBB-4251-84A1-449BC17FD84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70B08-0546-43C2-ADD6-0E7A2BD576B8}" type="datetimeFigureOut">
              <a:rPr lang="fr-FR"/>
              <a:pPr>
                <a:defRPr/>
              </a:pPr>
              <a:t>11/12/2017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CB03A-5F8E-4A0C-ABE4-BD874D74D7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34B9E-4C46-4611-B5EC-45ABBB089CB6}" type="datetimeFigureOut">
              <a:rPr lang="fr-FR"/>
              <a:pPr>
                <a:defRPr/>
              </a:pPr>
              <a:t>11/12/2017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238E3-FB98-46A9-B054-82FC62DE7F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DEC59A-5288-4D1C-A1F7-82910004F39D}" type="datetimeFigureOut">
              <a:rPr lang="fr-FR"/>
              <a:pPr>
                <a:defRPr/>
              </a:pPr>
              <a:t>11/12/2017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8356B7-5672-43A7-86F2-B68B271573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Imag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0"/>
            <a:ext cx="51847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re 1"/>
          <p:cNvSpPr txBox="1">
            <a:spLocks/>
          </p:cNvSpPr>
          <p:nvPr/>
        </p:nvSpPr>
        <p:spPr>
          <a:xfrm>
            <a:off x="0" y="0"/>
            <a:ext cx="3995738" cy="55165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Les pré-poussins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fr-FR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de CHILLY-MAZARIN-MORANGIS</a:t>
            </a:r>
          </a:p>
          <a:p>
            <a:pPr algn="ctr" fontAlgn="auto">
              <a:spcAft>
                <a:spcPts val="0"/>
              </a:spcAft>
              <a:defRPr/>
            </a:pPr>
            <a:endParaRPr lang="fr-FR" sz="21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fr-FR" sz="3200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+mj-ea"/>
                <a:cs typeface="+mj-cs"/>
              </a:rPr>
              <a:t>1ers et 3èmes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fr-FR" sz="3200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+mj-ea"/>
                <a:cs typeface="+mj-cs"/>
              </a:rPr>
              <a:t>du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fr-FR" sz="3200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+mj-ea"/>
                <a:cs typeface="+mj-cs"/>
              </a:rPr>
              <a:t>tournoi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fr-FR" sz="3200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+mj-ea"/>
                <a:cs typeface="+mj-cs"/>
              </a:rPr>
              <a:t>d’Igny</a:t>
            </a:r>
          </a:p>
          <a:p>
            <a:pPr algn="ctr" fontAlgn="auto">
              <a:spcAft>
                <a:spcPts val="0"/>
              </a:spcAft>
              <a:defRPr/>
            </a:pPr>
            <a:endParaRPr lang="fr-FR" dirty="0">
              <a:solidFill>
                <a:schemeClr val="tx2">
                  <a:lumMod val="50000"/>
                </a:schemeClr>
              </a:solidFill>
              <a:latin typeface="Arial Black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dirty="0">
              <a:solidFill>
                <a:schemeClr val="tx2">
                  <a:lumMod val="50000"/>
                </a:schemeClr>
              </a:solidFill>
              <a:latin typeface="Arial Black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Dimanche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10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décembre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2017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0" y="5516563"/>
            <a:ext cx="9180513" cy="13684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On se demandait s’ils allaient confirmer.. Ils l’ont fait !  </a:t>
            </a:r>
            <a:r>
              <a:rPr lang="fr-FR" sz="1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Donovan SISSONGKHAM, Léo MONTREUIL, </a:t>
            </a:r>
            <a:r>
              <a:rPr lang="fr-FR" sz="16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Eloïs</a:t>
            </a:r>
            <a:r>
              <a:rPr lang="fr-FR" sz="1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PRIJLALL, Jérémie KAKESA, </a:t>
            </a:r>
            <a:r>
              <a:rPr lang="fr-FR" sz="16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Timéo</a:t>
            </a:r>
            <a:r>
              <a:rPr lang="fr-FR" sz="1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ROYON, Mathieu PERETTE, Quentin BOURZAT, Nathan DUPRE, </a:t>
            </a:r>
            <a:r>
              <a:rPr lang="fr-FR" sz="16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Hélias</a:t>
            </a:r>
            <a:r>
              <a:rPr lang="fr-FR" sz="1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HARVENGT et Gaël SALAUN 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nous ont fait un grand plaisir ce dimanche, en hissant assez facilement nos 2 équipes dans le dernier duo du toujours relevé tournoi d’IGNY.  Seule la finale, MAGNIFIQUE d’ailleurs, fut serrée !   </a:t>
            </a:r>
            <a:r>
              <a:rPr lang="fr-FR" sz="1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BRAVO ! !</a:t>
            </a:r>
          </a:p>
          <a:p>
            <a:pPr algn="ctr" fontAlgn="auto">
              <a:spcAft>
                <a:spcPts val="0"/>
              </a:spcAft>
              <a:defRPr/>
            </a:pPr>
            <a:endParaRPr lang="fr-FR" sz="12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76</Words>
  <Application>Microsoft Office PowerPoint</Application>
  <PresentationFormat>Affichage à l'écran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Arial Black</vt:lpstr>
      <vt:lpstr>Thème Office</vt:lpstr>
      <vt:lpstr>Diapositive 1</vt:lpstr>
    </vt:vector>
  </TitlesOfParts>
  <Company>UPEC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TOURNOI de JUVISY  (Dimanche 9 décembre 2012)</dc:title>
  <dc:creator>Mannier</dc:creator>
  <cp:lastModifiedBy>patrick</cp:lastModifiedBy>
  <cp:revision>46</cp:revision>
  <cp:lastPrinted>2017-12-04T10:19:19Z</cp:lastPrinted>
  <dcterms:created xsi:type="dcterms:W3CDTF">2012-12-18T06:22:58Z</dcterms:created>
  <dcterms:modified xsi:type="dcterms:W3CDTF">2017-12-11T14:29:52Z</dcterms:modified>
</cp:coreProperties>
</file>