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80" autoAdjust="0"/>
  </p:normalViewPr>
  <p:slideViewPr>
    <p:cSldViewPr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146F-8929-48FB-8559-78E592887DFF}" type="datetimeFigureOut">
              <a:rPr lang="fr-FR" smtClean="0"/>
              <a:pPr/>
              <a:t>22/01/2018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BF10-FE64-4B1E-8108-28B0910C2B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146F-8929-48FB-8559-78E592887DFF}" type="datetimeFigureOut">
              <a:rPr lang="fr-FR" smtClean="0"/>
              <a:pPr/>
              <a:t>22/01/2018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BF10-FE64-4B1E-8108-28B0910C2B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146F-8929-48FB-8559-78E592887DFF}" type="datetimeFigureOut">
              <a:rPr lang="fr-FR" smtClean="0"/>
              <a:pPr/>
              <a:t>22/01/2018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BF10-FE64-4B1E-8108-28B0910C2B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146F-8929-48FB-8559-78E592887DFF}" type="datetimeFigureOut">
              <a:rPr lang="fr-FR" smtClean="0"/>
              <a:pPr/>
              <a:t>22/01/2018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BF10-FE64-4B1E-8108-28B0910C2B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146F-8929-48FB-8559-78E592887DFF}" type="datetimeFigureOut">
              <a:rPr lang="fr-FR" smtClean="0"/>
              <a:pPr/>
              <a:t>22/01/2018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BF10-FE64-4B1E-8108-28B0910C2B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146F-8929-48FB-8559-78E592887DFF}" type="datetimeFigureOut">
              <a:rPr lang="fr-FR" smtClean="0"/>
              <a:pPr/>
              <a:t>22/01/2018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BF10-FE64-4B1E-8108-28B0910C2B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146F-8929-48FB-8559-78E592887DFF}" type="datetimeFigureOut">
              <a:rPr lang="fr-FR" smtClean="0"/>
              <a:pPr/>
              <a:t>22/01/2018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BF10-FE64-4B1E-8108-28B0910C2B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146F-8929-48FB-8559-78E592887DFF}" type="datetimeFigureOut">
              <a:rPr lang="fr-FR" smtClean="0"/>
              <a:pPr/>
              <a:t>22/01/2018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BF10-FE64-4B1E-8108-28B0910C2B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146F-8929-48FB-8559-78E592887DFF}" type="datetimeFigureOut">
              <a:rPr lang="fr-FR" smtClean="0"/>
              <a:pPr/>
              <a:t>22/01/2018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BF10-FE64-4B1E-8108-28B0910C2B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146F-8929-48FB-8559-78E592887DFF}" type="datetimeFigureOut">
              <a:rPr lang="fr-FR" smtClean="0"/>
              <a:pPr/>
              <a:t>22/01/2018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BF10-FE64-4B1E-8108-28B0910C2B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146F-8929-48FB-8559-78E592887DFF}" type="datetimeFigureOut">
              <a:rPr lang="fr-FR" smtClean="0"/>
              <a:pPr/>
              <a:t>22/01/2018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BF10-FE64-4B1E-8108-28B0910C2B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B146F-8929-48FB-8559-78E592887DFF}" type="datetimeFigureOut">
              <a:rPr lang="fr-FR" smtClean="0"/>
              <a:pPr/>
              <a:t>22/01/2018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1BF10-FE64-4B1E-8108-28B0910C2B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6" y="4332910"/>
            <a:ext cx="4093911" cy="2544029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764704"/>
            <a:ext cx="1357650" cy="3916897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060" y="791456"/>
            <a:ext cx="1909091" cy="3141600"/>
          </a:xfrm>
          <a:prstGeom prst="rect">
            <a:avLst/>
          </a:prstGeom>
        </p:spPr>
      </p:pic>
      <p:sp>
        <p:nvSpPr>
          <p:cNvPr id="9" name="Titre 1"/>
          <p:cNvSpPr txBox="1">
            <a:spLocks/>
          </p:cNvSpPr>
          <p:nvPr/>
        </p:nvSpPr>
        <p:spPr>
          <a:xfrm>
            <a:off x="0" y="44624"/>
            <a:ext cx="9144000" cy="7481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Les </a:t>
            </a:r>
            <a:r>
              <a:rPr lang="fr-FR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pré-poussins </a:t>
            </a:r>
            <a:r>
              <a:rPr lang="fr-FR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 CHILLY-MAZARIN-MORANGIS au tournoi de FRESNES</a:t>
            </a:r>
            <a:endParaRPr lang="fr-FR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1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Dimanche 21 février 2018</a:t>
            </a:r>
            <a:endParaRPr lang="fr-FR" sz="21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21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7433431" y="764704"/>
            <a:ext cx="1710569" cy="608973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Partis tous seuls nos petits samouraïs, parce qu’avait lieu le district benjamins, ils ont sous la houlette d’un papa judoka, écrasé la concurrence…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4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6 engagés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6 places de 1ers 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4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Ces 6 là confirment tout le bien qu’on pensait d’eux avec les équipes d’avant Noël.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Et ils en restait quelques uns à la maison…!!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4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Vivement la suite…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764704"/>
            <a:ext cx="1323667" cy="394584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6" y="808404"/>
            <a:ext cx="1323284" cy="364113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526" y="791457"/>
            <a:ext cx="1077811" cy="3525818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1456" y="764704"/>
            <a:ext cx="1160362" cy="4221088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4653136"/>
            <a:ext cx="3365488" cy="220673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76</Words>
  <Application>Microsoft Office PowerPoint</Application>
  <PresentationFormat>Affichage à l'écran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UPEC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TOURNOI de JUVISY  (Dimanche 9 décembre 2012)</dc:title>
  <dc:creator>Mannier</dc:creator>
  <cp:lastModifiedBy>Bruno Mannier</cp:lastModifiedBy>
  <cp:revision>46</cp:revision>
  <cp:lastPrinted>2017-12-04T10:19:19Z</cp:lastPrinted>
  <dcterms:created xsi:type="dcterms:W3CDTF">2012-12-18T06:22:58Z</dcterms:created>
  <dcterms:modified xsi:type="dcterms:W3CDTF">2018-01-22T06:29:42Z</dcterms:modified>
</cp:coreProperties>
</file>